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72" r:id="rId4"/>
    <p:sldId id="258" r:id="rId5"/>
    <p:sldId id="273" r:id="rId6"/>
    <p:sldId id="275" r:id="rId7"/>
    <p:sldId id="274" r:id="rId8"/>
    <p:sldId id="276" r:id="rId9"/>
    <p:sldId id="277" r:id="rId10"/>
    <p:sldId id="281" r:id="rId11"/>
    <p:sldId id="280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8" d="100"/>
          <a:sy n="78" d="100"/>
        </p:scale>
        <p:origin x="456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9334D819-9F07-4261-B09B-9E467E5D9002}" type="datetimeFigureOut">
              <a:rPr lang="en-US" dirty="0"/>
              <a:pPr/>
              <a:t>10/24/2017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10/24/2017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10/24/2017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10/24/2017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9334D819-9F07-4261-B09B-9E467E5D9002}" type="datetimeFigureOut">
              <a:rPr lang="en-US" dirty="0"/>
              <a:pPr/>
              <a:t>10/24/2017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10/24/2017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10/24/2017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10/24/2017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10/24/2017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9334D819-9F07-4261-B09B-9E467E5D9002}" type="datetimeFigureOut">
              <a:rPr lang="en-US" dirty="0"/>
              <a:t>10/24/2017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9334D819-9F07-4261-B09B-9E467E5D9002}" type="datetimeFigureOut">
              <a:rPr lang="en-US" dirty="0"/>
              <a:t>10/24/2017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334D819-9F07-4261-B09B-9E467E5D9002}" type="datetimeFigureOut">
              <a:rPr lang="en-US" dirty="0"/>
              <a:pPr/>
              <a:t>10/24/2017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4528" y="598170"/>
            <a:ext cx="5570660" cy="52959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014" y="233466"/>
            <a:ext cx="1368585" cy="129856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23158" y="59714"/>
            <a:ext cx="1383912" cy="1646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053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Inspirational songs motivational video - specially for those who want to do something Indian startup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" y="0"/>
            <a:ext cx="12141764" cy="6857999"/>
          </a:xfrm>
        </p:spPr>
      </p:pic>
    </p:spTree>
    <p:extLst>
      <p:ext uri="{BB962C8B-B14F-4D97-AF65-F5344CB8AC3E}">
        <p14:creationId xmlns:p14="http://schemas.microsoft.com/office/powerpoint/2010/main" val="546288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1"/>
            <a:ext cx="12192000" cy="7005711"/>
          </a:xfrm>
        </p:spPr>
      </p:pic>
    </p:spTree>
    <p:extLst>
      <p:ext uri="{BB962C8B-B14F-4D97-AF65-F5344CB8AC3E}">
        <p14:creationId xmlns:p14="http://schemas.microsoft.com/office/powerpoint/2010/main" val="16431287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The Talking Points: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61526" y="1719331"/>
            <a:ext cx="10178322" cy="3593591"/>
          </a:xfrm>
        </p:spPr>
        <p:txBody>
          <a:bodyPr>
            <a:normAutofit/>
          </a:bodyPr>
          <a:lstStyle/>
          <a:p>
            <a:r>
              <a:rPr lang="en-IN" sz="28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Why Start-Up?</a:t>
            </a:r>
          </a:p>
          <a:p>
            <a:r>
              <a:rPr lang="en-IN" sz="28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How to start a Start-up?</a:t>
            </a:r>
          </a:p>
          <a:p>
            <a:r>
              <a:rPr lang="en-IN" sz="28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Funding</a:t>
            </a:r>
          </a:p>
          <a:p>
            <a:r>
              <a:rPr lang="en-IN" sz="28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Start-up Environment</a:t>
            </a:r>
          </a:p>
          <a:p>
            <a:r>
              <a:rPr lang="en-IN" sz="28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Opportunities</a:t>
            </a:r>
          </a:p>
        </p:txBody>
      </p:sp>
    </p:spTree>
    <p:extLst>
      <p:ext uri="{BB962C8B-B14F-4D97-AF65-F5344CB8AC3E}">
        <p14:creationId xmlns:p14="http://schemas.microsoft.com/office/powerpoint/2010/main" val="865952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cs typeface="Arial" panose="020B0604020202020204" pitchFamily="34" charset="0"/>
              </a:rPr>
              <a:t>Start 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lnSpc>
                <a:spcPct val="200000"/>
              </a:lnSpc>
            </a:pPr>
            <a:r>
              <a:rPr lang="en-IN" dirty="0">
                <a:cs typeface="Arial" panose="020B0604020202020204" pitchFamily="34" charset="0"/>
              </a:rPr>
              <a:t>An </a:t>
            </a:r>
            <a:r>
              <a:rPr lang="en-IN" b="1" dirty="0">
                <a:cs typeface="Arial" panose="020B0604020202020204" pitchFamily="34" charset="0"/>
              </a:rPr>
              <a:t>Young Company </a:t>
            </a:r>
            <a:r>
              <a:rPr lang="en-IN" dirty="0">
                <a:cs typeface="Arial" panose="020B0604020202020204" pitchFamily="34" charset="0"/>
              </a:rPr>
              <a:t>that is just beginning to develop.</a:t>
            </a:r>
            <a:r>
              <a:rPr lang="en-IN" b="1" dirty="0">
                <a:cs typeface="Arial" panose="020B0604020202020204" pitchFamily="34" charset="0"/>
              </a:rPr>
              <a:t> </a:t>
            </a:r>
            <a:r>
              <a:rPr lang="en-IN" b="1" dirty="0" err="1">
                <a:cs typeface="Arial" panose="020B0604020202020204" pitchFamily="34" charset="0"/>
              </a:rPr>
              <a:t>Startups</a:t>
            </a:r>
            <a:r>
              <a:rPr lang="en-IN" dirty="0">
                <a:cs typeface="Arial" panose="020B0604020202020204" pitchFamily="34" charset="0"/>
              </a:rPr>
              <a:t> are usually small and initially financed and operated by a handful of founders or one individual. These companies offer a </a:t>
            </a:r>
            <a:r>
              <a:rPr lang="en-IN" b="1" dirty="0">
                <a:cs typeface="Arial" panose="020B0604020202020204" pitchFamily="34" charset="0"/>
              </a:rPr>
              <a:t>product or service </a:t>
            </a:r>
            <a:r>
              <a:rPr lang="en-IN" dirty="0">
                <a:cs typeface="Arial" panose="020B0604020202020204" pitchFamily="34" charset="0"/>
              </a:rPr>
              <a:t>that is not currently being offered elsewhere in the market.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378316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7928" y="1725889"/>
            <a:ext cx="5996457" cy="337441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b="1" dirty="0"/>
              <a:t>Why Start-up?</a:t>
            </a:r>
            <a:br>
              <a:rPr lang="en-IN" b="1" dirty="0"/>
            </a:br>
            <a:br>
              <a:rPr lang="en-IN" b="1" dirty="0">
                <a:latin typeface="+mn-lt"/>
              </a:rPr>
            </a:br>
            <a:br>
              <a:rPr lang="en-IN" dirty="0"/>
            </a:br>
            <a:br>
              <a:rPr lang="en-IN" dirty="0"/>
            </a:b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1616300"/>
            <a:ext cx="10178322" cy="3593591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ü"/>
            </a:pPr>
            <a:endParaRPr lang="en-US" sz="2800" dirty="0">
              <a:solidFill>
                <a:schemeClr val="tx2">
                  <a:lumMod val="90000"/>
                  <a:lumOff val="10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n-US" sz="28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Your are your own boss</a:t>
            </a:r>
          </a:p>
          <a:p>
            <a:pPr>
              <a:buFont typeface="Wingdings" panose="05000000000000000000" pitchFamily="2" charset="2"/>
              <a:buChar char="ü"/>
            </a:pPr>
            <a:endParaRPr lang="en-US" sz="2800" dirty="0">
              <a:solidFill>
                <a:schemeClr val="tx2">
                  <a:lumMod val="90000"/>
                  <a:lumOff val="10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n-IN" sz="28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you can set your own hours</a:t>
            </a:r>
          </a:p>
          <a:p>
            <a:pPr>
              <a:buFont typeface="Wingdings" panose="05000000000000000000" pitchFamily="2" charset="2"/>
              <a:buChar char="ü"/>
            </a:pPr>
            <a:endParaRPr lang="en-US" sz="2800" dirty="0">
              <a:solidFill>
                <a:schemeClr val="tx2">
                  <a:lumMod val="90000"/>
                  <a:lumOff val="10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n-IN" sz="28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do work that really matters to you</a:t>
            </a:r>
            <a:r>
              <a:rPr lang="en-IN" dirty="0"/>
              <a:t>.</a:t>
            </a:r>
          </a:p>
          <a:p>
            <a:pPr>
              <a:buFont typeface="Wingdings" panose="05000000000000000000" pitchFamily="2" charset="2"/>
              <a:buChar char="ü"/>
            </a:pPr>
            <a:endParaRPr lang="en-IN" dirty="0"/>
          </a:p>
          <a:p>
            <a:pPr>
              <a:buFont typeface="Wingdings" panose="05000000000000000000" pitchFamily="2" charset="2"/>
              <a:buChar char="ü"/>
            </a:pPr>
            <a:r>
              <a:rPr lang="en-US" sz="28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Software Recession</a:t>
            </a:r>
          </a:p>
          <a:p>
            <a:pPr>
              <a:buFont typeface="Wingdings" panose="05000000000000000000" pitchFamily="2" charset="2"/>
              <a:buChar char="ü"/>
            </a:pPr>
            <a:endParaRPr lang="en-IN" dirty="0"/>
          </a:p>
          <a:p>
            <a:pPr marL="0" indent="0">
              <a:buNone/>
            </a:pPr>
            <a:endParaRPr lang="en-US" sz="2800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2932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600" dirty="0"/>
              <a:t>Why Start-up?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1616300"/>
            <a:ext cx="10178322" cy="3593591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ü"/>
            </a:pPr>
            <a:endParaRPr lang="en-US" sz="2800" dirty="0">
              <a:solidFill>
                <a:schemeClr val="tx2">
                  <a:lumMod val="90000"/>
                  <a:lumOff val="10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n-US" sz="28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Passion towards Business</a:t>
            </a:r>
          </a:p>
          <a:p>
            <a:pPr>
              <a:buFont typeface="Wingdings" panose="05000000000000000000" pitchFamily="2" charset="2"/>
              <a:buChar char="ü"/>
            </a:pPr>
            <a:endParaRPr lang="en-US" sz="2800" dirty="0">
              <a:solidFill>
                <a:schemeClr val="tx2">
                  <a:lumMod val="90000"/>
                  <a:lumOff val="10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n-US" sz="28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Self Employment</a:t>
            </a:r>
          </a:p>
          <a:p>
            <a:pPr>
              <a:buFont typeface="Wingdings" panose="05000000000000000000" pitchFamily="2" charset="2"/>
              <a:buChar char="ü"/>
            </a:pPr>
            <a:endParaRPr lang="en-US" sz="2800" dirty="0">
              <a:solidFill>
                <a:schemeClr val="tx2">
                  <a:lumMod val="90000"/>
                  <a:lumOff val="10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n-US" sz="28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Quick Returns</a:t>
            </a:r>
          </a:p>
          <a:p>
            <a:pPr>
              <a:buFont typeface="Wingdings" panose="05000000000000000000" pitchFamily="2" charset="2"/>
              <a:buChar char="ü"/>
            </a:pPr>
            <a:endParaRPr lang="en-US" sz="2800" dirty="0">
              <a:solidFill>
                <a:schemeClr val="tx2">
                  <a:lumMod val="90000"/>
                  <a:lumOff val="10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n-US" sz="28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Fed up with your Job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4676" y="1725889"/>
            <a:ext cx="5996457" cy="3374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3347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026" name="Picture 2" descr="https://rebeccameyer1.files.wordpress.com/2015/03/dreams-4.jpg?w=75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874517"/>
            <a:ext cx="12192000" cy="3593591"/>
          </a:xfrm>
        </p:spPr>
        <p:txBody>
          <a:bodyPr/>
          <a:lstStyle/>
          <a:p>
            <a:endParaRPr lang="en-IN" sz="4800" b="1" dirty="0"/>
          </a:p>
          <a:p>
            <a:pPr marL="0" indent="0">
              <a:buNone/>
            </a:pPr>
            <a:r>
              <a:rPr lang="en-IN" sz="5700" b="1" dirty="0">
                <a:solidFill>
                  <a:srgbClr val="0070C0"/>
                </a:solidFill>
              </a:rPr>
              <a:t> </a:t>
            </a:r>
            <a:r>
              <a:rPr lang="en-IN" sz="5400" b="1" dirty="0">
                <a:solidFill>
                  <a:schemeClr val="bg1"/>
                </a:solidFill>
              </a:rPr>
              <a:t>“Build your own dreams not others”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50929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" y="-1"/>
            <a:ext cx="12192000" cy="7090117"/>
          </a:xfrm>
        </p:spPr>
      </p:pic>
    </p:spTree>
    <p:extLst>
      <p:ext uri="{BB962C8B-B14F-4D97-AF65-F5344CB8AC3E}">
        <p14:creationId xmlns:p14="http://schemas.microsoft.com/office/powerpoint/2010/main" val="1816351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6839" y="3429000"/>
            <a:ext cx="10178322" cy="1492132"/>
          </a:xfrm>
        </p:spPr>
        <p:txBody>
          <a:bodyPr/>
          <a:lstStyle/>
          <a:p>
            <a:pPr fontAlgn="base"/>
            <a:r>
              <a:rPr lang="en-IN" b="1" dirty="0">
                <a:solidFill>
                  <a:schemeClr val="tx1"/>
                </a:solidFill>
              </a:rPr>
              <a:t>awesome story of samosa Wala</a:t>
            </a:r>
          </a:p>
        </p:txBody>
      </p:sp>
    </p:spTree>
    <p:extLst>
      <p:ext uri="{BB962C8B-B14F-4D97-AF65-F5344CB8AC3E}">
        <p14:creationId xmlns:p14="http://schemas.microsoft.com/office/powerpoint/2010/main" val="15462962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pc mustafa inspirational story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11712" y="2820785"/>
            <a:ext cx="8077852" cy="1492132"/>
          </a:xfrm>
        </p:spPr>
        <p:txBody>
          <a:bodyPr>
            <a:normAutofit fontScale="90000"/>
          </a:bodyPr>
          <a:lstStyle/>
          <a:p>
            <a:r>
              <a:rPr lang="en-IN" b="1" dirty="0"/>
              <a:t>COOLIE’S SON WHO SET UP 100 CRORE COMPANY WITH JUST 25,000 </a:t>
            </a:r>
            <a:br>
              <a:rPr lang="en-IN" b="1" dirty="0"/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974704"/>
      </p:ext>
    </p:extLst>
  </p:cSld>
  <p:clrMapOvr>
    <a:masterClrMapping/>
  </p:clrMapOvr>
</p:sld>
</file>

<file path=ppt/theme/theme1.xml><?xml version="1.0" encoding="utf-8"?>
<a:theme xmlns:a="http://schemas.openxmlformats.org/drawingml/2006/main" name="Badge">
  <a:themeElements>
    <a:clrScheme name="Badge">
      <a:dk1>
        <a:sysClr val="windowText" lastClr="000000"/>
      </a:dk1>
      <a:lt1>
        <a:sysClr val="window" lastClr="FFFFFF"/>
      </a:lt1>
      <a:dk2>
        <a:srgbClr val="2A1A00"/>
      </a:dk2>
      <a:lt2>
        <a:srgbClr val="F3F3F2"/>
      </a:lt2>
      <a:accent1>
        <a:srgbClr val="F8B323"/>
      </a:accent1>
      <a:accent2>
        <a:srgbClr val="656A59"/>
      </a:accent2>
      <a:accent3>
        <a:srgbClr val="46B2B5"/>
      </a:accent3>
      <a:accent4>
        <a:srgbClr val="8CAA7E"/>
      </a:accent4>
      <a:accent5>
        <a:srgbClr val="D36F68"/>
      </a:accent5>
      <a:accent6>
        <a:srgbClr val="826276"/>
      </a:accent6>
      <a:hlink>
        <a:srgbClr val="46B2B5"/>
      </a:hlink>
      <a:folHlink>
        <a:srgbClr val="A46694"/>
      </a:folHlink>
    </a:clrScheme>
    <a:fontScheme name="Badge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771EA782-DFA6-45B1-AEA3-661F1715B31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TM10001106[[fn=Badge]]</Template>
  <TotalTime>253</TotalTime>
  <Words>94</Words>
  <Application>Microsoft Office PowerPoint</Application>
  <PresentationFormat>Widescreen</PresentationFormat>
  <Paragraphs>30</Paragraphs>
  <Slides>11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Gill Sans MT</vt:lpstr>
      <vt:lpstr>Impact</vt:lpstr>
      <vt:lpstr>Wingdings</vt:lpstr>
      <vt:lpstr>Badge</vt:lpstr>
      <vt:lpstr>PowerPoint Presentation</vt:lpstr>
      <vt:lpstr>The Talking Points:</vt:lpstr>
      <vt:lpstr>Start UP</vt:lpstr>
      <vt:lpstr>Why Start-up?    </vt:lpstr>
      <vt:lpstr>Why Start-up?</vt:lpstr>
      <vt:lpstr>PowerPoint Presentation</vt:lpstr>
      <vt:lpstr>PowerPoint Presentation</vt:lpstr>
      <vt:lpstr>awesome story of samosa Wala</vt:lpstr>
      <vt:lpstr>COOLIE’S SON WHO SET UP 100 CRORE COMPANY WITH JUST 25,000  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Preethi Vuppala</dc:creator>
  <cp:lastModifiedBy>Nishanth Kadapakonda</cp:lastModifiedBy>
  <cp:revision>21</cp:revision>
  <dcterms:created xsi:type="dcterms:W3CDTF">2016-12-21T14:15:39Z</dcterms:created>
  <dcterms:modified xsi:type="dcterms:W3CDTF">2017-10-24T00:31:03Z</dcterms:modified>
</cp:coreProperties>
</file>